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8" r:id="rId4"/>
    <p:sldId id="257" r:id="rId5"/>
    <p:sldId id="258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31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gs" Target="tags/tag123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3.png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245" y="-290195"/>
            <a:ext cx="12811125" cy="7439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1025" y="-247650"/>
            <a:ext cx="13354050" cy="735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23620" y="-142875"/>
            <a:ext cx="14239875" cy="7143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33425" y="-295275"/>
            <a:ext cx="13658850" cy="7448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61670" y="-161925"/>
            <a:ext cx="13515975" cy="7181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9245" y="-247650"/>
            <a:ext cx="12811125" cy="735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1195" y="19050"/>
            <a:ext cx="13535025" cy="6819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196850"/>
            <a:ext cx="11974195" cy="6367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109220"/>
            <a:ext cx="11715750" cy="6638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8590" y="270510"/>
            <a:ext cx="12198985" cy="60591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323850"/>
            <a:ext cx="10553700" cy="6210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246380"/>
            <a:ext cx="12117070" cy="6135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542925"/>
            <a:ext cx="10582275" cy="5772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609600"/>
            <a:ext cx="10248900" cy="5638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261620"/>
            <a:ext cx="10772775" cy="6334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566420"/>
            <a:ext cx="10591800" cy="5724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714375"/>
            <a:ext cx="10487025" cy="5429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623570"/>
            <a:ext cx="10401300" cy="5610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247650"/>
            <a:ext cx="10391775" cy="6362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704850"/>
            <a:ext cx="11182350" cy="5448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628650"/>
            <a:ext cx="10458450" cy="5600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537845"/>
            <a:ext cx="10572750" cy="5781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720" y="121285"/>
            <a:ext cx="11068050" cy="661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542925"/>
            <a:ext cx="10458450" cy="5772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581025"/>
            <a:ext cx="10458450" cy="5695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742950"/>
            <a:ext cx="11315700" cy="5372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390525"/>
            <a:ext cx="11391900" cy="6076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420" y="542925"/>
            <a:ext cx="11058525" cy="5772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642620"/>
            <a:ext cx="11144250" cy="5572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642620"/>
            <a:ext cx="11296650" cy="5572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04520"/>
            <a:ext cx="10810875" cy="5648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4425" y="-495300"/>
            <a:ext cx="14420850" cy="7848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42975" y="-480695"/>
            <a:ext cx="14077950" cy="7820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0670" y="-452120"/>
            <a:ext cx="12753975" cy="7762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9320" y="-290195"/>
            <a:ext cx="14011275" cy="7439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95045" y="-495300"/>
            <a:ext cx="14182725" cy="7848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28370" y="-471170"/>
            <a:ext cx="14049375" cy="7800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-600075"/>
            <a:ext cx="13506450" cy="8058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1720" y="-461645"/>
            <a:ext cx="14316075" cy="7781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9650" y="-361950"/>
            <a:ext cx="14211300" cy="7581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09345" y="-600075"/>
            <a:ext cx="14411325" cy="8058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9175" y="-561975"/>
            <a:ext cx="14230350" cy="7981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4470" y="1697990"/>
            <a:ext cx="11562080" cy="24917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思考作业：</a:t>
            </a:r>
            <a:endParaRPr lang="zh-CN" altLang="en-US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我公司如何在研发，产品，销售，管理上做大数据数字化转型？</a:t>
            </a:r>
            <a:endParaRPr lang="zh-CN" altLang="en-US" sz="3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2095" y="-314325"/>
            <a:ext cx="12696825" cy="7486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4325" y="-13970"/>
            <a:ext cx="12820650" cy="6886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8150" y="-328295"/>
            <a:ext cx="13068300" cy="7515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910" y="-523875"/>
            <a:ext cx="14011275" cy="7905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2645" y="-85725"/>
            <a:ext cx="13877925" cy="7029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3595" y="-238125"/>
            <a:ext cx="13839825" cy="7334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3.xml><?xml version="1.0" encoding="utf-8"?>
<p:tagLst xmlns:p="http://schemas.openxmlformats.org/presentationml/2006/main">
  <p:tag name="COMMONDATA" val="eyJoZGlkIjoiZDQ0OWEzOGY1ZGI1Mzk1ZDUwYjZhY2I1Y2Y1YTk0NTg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PLACING_PICTURE_USER_VIEWPORT" val="{&quot;height&quot;:7495,&quot;width&quot;:12541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WPS 演示</Application>
  <PresentationFormat>宽屏</PresentationFormat>
  <Paragraphs>9</Paragraphs>
  <Slides>57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黄志.weshare</cp:lastModifiedBy>
  <cp:revision>183</cp:revision>
  <dcterms:created xsi:type="dcterms:W3CDTF">2019-06-19T02:08:00Z</dcterms:created>
  <dcterms:modified xsi:type="dcterms:W3CDTF">2022-05-20T01:03:32Z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A5B8394BA54F4D8C931EDA23D57E4E85</vt:lpwstr>
  </property>
</Properties>
</file>